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  <p:sldMasterId id="2147483782" r:id="rId2"/>
  </p:sldMasterIdLst>
  <p:notesMasterIdLst>
    <p:notesMasterId r:id="rId22"/>
  </p:notesMasterIdLst>
  <p:handoutMasterIdLst>
    <p:handoutMasterId r:id="rId23"/>
  </p:handoutMasterIdLst>
  <p:sldIdLst>
    <p:sldId id="264" r:id="rId3"/>
    <p:sldId id="284" r:id="rId4"/>
    <p:sldId id="276" r:id="rId5"/>
    <p:sldId id="277" r:id="rId6"/>
    <p:sldId id="281" r:id="rId7"/>
    <p:sldId id="282" r:id="rId8"/>
    <p:sldId id="297" r:id="rId9"/>
    <p:sldId id="280" r:id="rId10"/>
    <p:sldId id="283" r:id="rId11"/>
    <p:sldId id="285" r:id="rId12"/>
    <p:sldId id="286" r:id="rId13"/>
    <p:sldId id="287" r:id="rId14"/>
    <p:sldId id="290" r:id="rId15"/>
    <p:sldId id="291" r:id="rId16"/>
    <p:sldId id="292" r:id="rId17"/>
    <p:sldId id="293" r:id="rId18"/>
    <p:sldId id="294" r:id="rId19"/>
    <p:sldId id="296" r:id="rId20"/>
    <p:sldId id="295" r:id="rId21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bg2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4B0"/>
    <a:srgbClr val="3333CC"/>
    <a:srgbClr val="002322"/>
    <a:srgbClr val="00CC99"/>
    <a:srgbClr val="00CC00"/>
    <a:srgbClr val="33CC33"/>
    <a:srgbClr val="FF66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86BC0D62-363F-4595-AEB0-2D28CACCCD6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E191D6A9-50CC-4116-940C-553D84A614A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7D32C309-43A7-4FF6-B158-50A29C36F27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07495232-FAE6-4763-82FB-4AB58F96298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20D8D10-1D8D-4A8F-A570-BE22A55C955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40404E2-618D-4A21-9E82-5A6AF4867C0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D8299CC1-D0B4-452C-863D-20C57A1D197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70B926C-C045-4E8D-B121-FFF99BB39D8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B846757F-6254-4190-B6C5-40B51A3A192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B386782B-1D3F-4C3D-BFB2-10632537A9F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069E6DA2-D0B9-45E2-84F2-B9C9601FE6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46C0BD9-F7DE-4860-90D5-C3D75A9AFDC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41CC21B9-7BCB-4B63-9293-9929A4BFB9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EE9E7853-3AD0-4066-B1BE-6C17D0064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CF796B97-AF99-492E-BE10-FC365110A8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anose="030F0702030302020204" pitchFamily="66" charset="0"/>
              </a:defRPr>
            </a:lvl9pPr>
          </a:lstStyle>
          <a:p>
            <a:fld id="{487C236C-52A1-4CE9-9F6D-2B4105D5745D}" type="slidenum">
              <a:rPr lang="fr-FR" altLang="fr-FR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</a:t>
            </a:fld>
            <a:endParaRPr lang="fr-FR" altLang="fr-FR" sz="1200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E73D36FA-FD4F-4751-BF8E-8D22E72A9A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99A58EDB-8C3D-4AA5-B76B-1AD56C823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B4A91844-5A28-4553-A20F-47B4DA42A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2ABD306-7901-4578-8A69-44CF0629AB30}" type="slidenum">
              <a:rPr lang="fr-FR" altLang="fr-FR" smtClean="0"/>
              <a:pPr>
                <a:spcBef>
                  <a:spcPct val="0"/>
                </a:spcBef>
              </a:pPr>
              <a:t>4</a:t>
            </a:fld>
            <a:endParaRPr lang="fr-FR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1EDEED89-0781-4E02-8EC2-501E944DD0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CAF67327-E3F0-4898-AC5E-AA82B298C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4AE251B2-0BEF-41CF-B464-14E91FC273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D0354E9-B00D-42E6-91AE-AE4C8B6BB138}" type="slidenum">
              <a:rPr lang="fr-FR" altLang="fr-FR" smtClean="0"/>
              <a:pPr>
                <a:spcBef>
                  <a:spcPct val="0"/>
                </a:spcBef>
              </a:pPr>
              <a:t>5</a:t>
            </a:fld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2CB288A1-CAE1-4281-8941-995CC2BD7D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EB89F8B-EA87-4809-841F-26B10790DBC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E36BF-5254-4264-B86A-84E2072939B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012792219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BE54CF93-7557-4711-B8B8-F2E357B6C1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006AE22-1985-4489-AE52-987C12F4C7F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C5167-E355-4D96-ADDF-9EC1359900E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8213227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FE98AEE8-EDA8-41E9-882F-95B7915CF26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E935F59-F4CF-4275-BBB4-ED41BE5E9BF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F87F7-BA4C-4323-9843-F0ABF3B02C7A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36129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9">
            <a:extLst>
              <a:ext uri="{FF2B5EF4-FFF2-40B4-BE49-F238E27FC236}">
                <a16:creationId xmlns:a16="http://schemas.microsoft.com/office/drawing/2014/main" id="{EC237256-C490-4050-BCC6-7D1A9F40E47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1412875"/>
            <a:ext cx="914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fr-FR"/>
          </a:p>
        </p:txBody>
      </p:sp>
      <p:sp>
        <p:nvSpPr>
          <p:cNvPr id="13346" name="Rectangle 1058"/>
          <p:cNvSpPr>
            <a:spLocks noGrp="1" noChangeArrowheads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FFFF"/>
                </a:solidFill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13347" name="Rectangle 105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</p:spPr>
        <p:txBody>
          <a:bodyPr lIns="92075" tIns="46038" rIns="92075" bIns="46038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" name="Rectangle 1060">
            <a:extLst>
              <a:ext uri="{FF2B5EF4-FFF2-40B4-BE49-F238E27FC236}">
                <a16:creationId xmlns:a16="http://schemas.microsoft.com/office/drawing/2014/main" id="{3099C4B5-C0FB-4629-BC0A-07BD08BE705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1061">
            <a:extLst>
              <a:ext uri="{FF2B5EF4-FFF2-40B4-BE49-F238E27FC236}">
                <a16:creationId xmlns:a16="http://schemas.microsoft.com/office/drawing/2014/main" id="{3FA16430-6A79-42D7-BE02-B1ECAA936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7" name="Rectangle 1062">
            <a:extLst>
              <a:ext uri="{FF2B5EF4-FFF2-40B4-BE49-F238E27FC236}">
                <a16:creationId xmlns:a16="http://schemas.microsoft.com/office/drawing/2014/main" id="{539D3D8A-2AB7-4952-90AD-D4780ED24B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E5A31-C7FE-40FA-8587-489A496945B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6466762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3C53A2D4-846E-4249-BC67-D4123291D0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2C44D82-932C-4361-B166-76279F88C7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B0163-9AF7-49ED-A59D-7E9F3B087DA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620086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332CDA88-EED6-44B5-A306-6829909056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1BCB419-5E99-4976-A6D7-A98172837F6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94285-4552-4331-9584-BA0FBBF22A6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0555872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F5AC0C-F92B-406A-9218-F8FA95655B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870C8BB-0F78-45AE-8AAF-14DC780795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C0850-37AC-4F32-8298-DAD12C24705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0162764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07D727B2-167B-4D9A-8706-FFD0F02E624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AD01B7-A291-4F95-B4E6-5333BFF8DE7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0FBEF-9080-4D68-8B71-856C182FEEA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5285015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AE9D545-2D33-4B54-AF41-856EA3BB6D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F611F12-D972-4AED-858D-97F76A43A3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2ADD9-473A-4D48-BB03-1ED7B8D3597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9436856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>
            <a:extLst>
              <a:ext uri="{FF2B5EF4-FFF2-40B4-BE49-F238E27FC236}">
                <a16:creationId xmlns:a16="http://schemas.microsoft.com/office/drawing/2014/main" id="{F917593D-4959-4C4B-9039-3D2608E83A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B86FCD4-5D34-4835-B6C1-2EBF4AD0C6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4964A-B5BE-412C-8EAF-E06B5F74EA4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0329616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06CA20-894E-4B52-9E46-79897F8B32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A5592D5-4567-4255-80CD-E932C81EB8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18A1F-FE45-40D7-8A8D-1973705734D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1947999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EEF9CC-5BB7-41CB-8EA0-9224F3B8E3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F4EB3FD-C0CF-43C0-ADB1-E4BA319561F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EB0C2-247F-41A4-8CEE-C4E223918A0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446945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1F0EDD00-0DFD-475B-A213-1297FB04B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84313"/>
            <a:ext cx="7524750" cy="71437"/>
          </a:xfrm>
          <a:prstGeom prst="rect">
            <a:avLst/>
          </a:prstGeom>
          <a:solidFill>
            <a:srgbClr val="DBE5F1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bg2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800" b="1">
                <a:solidFill>
                  <a:schemeClr val="bg2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800" b="1">
                <a:solidFill>
                  <a:schemeClr val="bg2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800" b="1">
                <a:solidFill>
                  <a:schemeClr val="bg2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800" b="1">
                <a:solidFill>
                  <a:schemeClr val="bg2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Comic Sans MS" pitchFamily="66" charset="0"/>
              </a:defRPr>
            </a:lvl9pPr>
          </a:lstStyle>
          <a:p>
            <a:pPr eaLnBrk="1" hangingPunct="1">
              <a:defRPr/>
            </a:pPr>
            <a:endParaRPr lang="fr-FR" altLang="fr-FR" sz="1800" b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1027" name="Picture 8">
            <a:extLst>
              <a:ext uri="{FF2B5EF4-FFF2-40B4-BE49-F238E27FC236}">
                <a16:creationId xmlns:a16="http://schemas.microsoft.com/office/drawing/2014/main" id="{2881077C-C919-446A-B05A-63DF8F768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269875"/>
            <a:ext cx="19431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Espace réservé du titre 1">
            <a:extLst>
              <a:ext uri="{FF2B5EF4-FFF2-40B4-BE49-F238E27FC236}">
                <a16:creationId xmlns:a16="http://schemas.microsoft.com/office/drawing/2014/main" id="{CF90C65F-A318-4B19-BA66-79C625BB9C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34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30725" name="Espace réservé du texte 2">
            <a:extLst>
              <a:ext uri="{FF2B5EF4-FFF2-40B4-BE49-F238E27FC236}">
                <a16:creationId xmlns:a16="http://schemas.microsoft.com/office/drawing/2014/main" id="{2CF6CD18-B229-4E9C-A6BF-0CD84D485C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E2D06312-F963-4150-8808-A6DE01929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 smtClean="0">
                <a:solidFill>
                  <a:schemeClr val="tx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EC85C6A9-B58E-49CC-81B1-7D5FCAB249C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DEBA3C9-E510-4509-8EAC-A16392DFE53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5" grpId="0" build="p" autoUpdateAnimBg="0">
        <p:tmplLst>
          <p:tmpl lvl="1">
            <p:tnLst>
              <p:par>
                <p:cTn presetID="5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2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2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2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2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2D4E77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2D4E77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2D4E77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2D4E77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2D4E77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2D4E77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2D4E77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2D4E77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2D4E77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2D4E77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4">
            <a:extLst>
              <a:ext uri="{FF2B5EF4-FFF2-40B4-BE49-F238E27FC236}">
                <a16:creationId xmlns:a16="http://schemas.microsoft.com/office/drawing/2014/main" id="{D2F9D3B2-3B28-45B9-8D5A-70822C10E7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7350" y="24765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2051" name="Rectangle 38">
            <a:extLst>
              <a:ext uri="{FF2B5EF4-FFF2-40B4-BE49-F238E27FC236}">
                <a16:creationId xmlns:a16="http://schemas.microsoft.com/office/drawing/2014/main" id="{8D06D16B-8668-4AE5-BC6B-8FE5CEEA69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01675" y="1730375"/>
            <a:ext cx="7772400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8" name="Rectangle 1060">
            <a:extLst>
              <a:ext uri="{FF2B5EF4-FFF2-40B4-BE49-F238E27FC236}">
                <a16:creationId xmlns:a16="http://schemas.microsoft.com/office/drawing/2014/main" id="{0005BE1A-7E4A-42EA-968B-3F41BC18F6AA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9" name="Rectangle 1061">
            <a:extLst>
              <a:ext uri="{FF2B5EF4-FFF2-40B4-BE49-F238E27FC236}">
                <a16:creationId xmlns:a16="http://schemas.microsoft.com/office/drawing/2014/main" id="{7169E0CC-58A3-4C63-BD22-E47B590F011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 smtClean="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0" name="Rectangle 1062">
            <a:extLst>
              <a:ext uri="{FF2B5EF4-FFF2-40B4-BE49-F238E27FC236}">
                <a16:creationId xmlns:a16="http://schemas.microsoft.com/office/drawing/2014/main" id="{E1DEFE66-58A0-4F1E-AE42-D3B8FEFCE12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rgbClr val="FFFFFF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4B9A09-94B0-4238-9D29-1F0EE39C7AD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</p:sldLayoutIdLst>
  <p:transition spd="med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800" b="1">
          <a:solidFill>
            <a:schemeClr val="bg2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u"/>
        <a:defRPr sz="2800" b="1">
          <a:solidFill>
            <a:schemeClr val="bg2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t"/>
        <a:defRPr sz="2800" b="1">
          <a:solidFill>
            <a:schemeClr val="bg2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800" b="1">
          <a:solidFill>
            <a:schemeClr val="bg2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b="1">
          <a:solidFill>
            <a:schemeClr val="bg2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b="1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b="1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b="1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b="1">
          <a:solidFill>
            <a:schemeClr val="bg2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AB91517F-4A49-4045-83B7-DE609D2C73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6147" name="Espace réservé du numéro de diapositive 2">
            <a:extLst>
              <a:ext uri="{FF2B5EF4-FFF2-40B4-BE49-F238E27FC236}">
                <a16:creationId xmlns:a16="http://schemas.microsoft.com/office/drawing/2014/main" id="{472181B3-0CA2-4CBE-B077-3D70520163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97B5ED-1072-4E3E-87D2-684D9EBC858B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A82842D4-A662-4042-ADF7-DE9D019E0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838" y="5708650"/>
            <a:ext cx="7318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800">
                <a:solidFill>
                  <a:schemeClr val="bg2"/>
                </a:solidFill>
                <a:latin typeface="Comic Sans MS" panose="030F0702030302020204" pitchFamily="66" charset="0"/>
              </a:rPr>
              <a:t>Le </a:t>
            </a:r>
          </a:p>
        </p:txBody>
      </p:sp>
      <p:sp>
        <p:nvSpPr>
          <p:cNvPr id="6149" name="Text Box 6">
            <a:extLst>
              <a:ext uri="{FF2B5EF4-FFF2-40B4-BE49-F238E27FC236}">
                <a16:creationId xmlns:a16="http://schemas.microsoft.com/office/drawing/2014/main" id="{B955CF9F-A82A-4AEA-886E-0B153FD69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2852738"/>
            <a:ext cx="51720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4400">
                <a:solidFill>
                  <a:schemeClr val="bg1"/>
                </a:solidFill>
              </a:rPr>
              <a:t>Le livret pédagogique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5D80A86-4645-469E-BE59-53B7AA26F2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8435" name="Espace réservé du numéro de diapositive 2">
            <a:extLst>
              <a:ext uri="{FF2B5EF4-FFF2-40B4-BE49-F238E27FC236}">
                <a16:creationId xmlns:a16="http://schemas.microsoft.com/office/drawing/2014/main" id="{97EAB2DC-F8BC-43C5-B378-A50E1C14DE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077DC24-1357-419E-8512-6D77F2266738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8436" name="Picture 4">
            <a:extLst>
              <a:ext uri="{FF2B5EF4-FFF2-40B4-BE49-F238E27FC236}">
                <a16:creationId xmlns:a16="http://schemas.microsoft.com/office/drawing/2014/main" id="{0D87EB5A-C09B-4FD8-BA05-09513D30D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538163"/>
            <a:ext cx="42672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>
            <a:extLst>
              <a:ext uri="{FF2B5EF4-FFF2-40B4-BE49-F238E27FC236}">
                <a16:creationId xmlns:a16="http://schemas.microsoft.com/office/drawing/2014/main" id="{4083EF1D-2ED2-45EA-B424-6E5BC6B86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950" y="547688"/>
            <a:ext cx="426720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WordArt 14">
            <a:extLst>
              <a:ext uri="{FF2B5EF4-FFF2-40B4-BE49-F238E27FC236}">
                <a16:creationId xmlns:a16="http://schemas.microsoft.com/office/drawing/2014/main" id="{9BF44C9D-7A59-4CFD-94FA-D6C8BC24320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87450" y="5013325"/>
            <a:ext cx="30972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stagiaires MF1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(avec 16 séances effectuées)</a:t>
            </a:r>
          </a:p>
        </p:txBody>
      </p:sp>
      <p:sp>
        <p:nvSpPr>
          <p:cNvPr id="18439" name="WordArt 14">
            <a:extLst>
              <a:ext uri="{FF2B5EF4-FFF2-40B4-BE49-F238E27FC236}">
                <a16:creationId xmlns:a16="http://schemas.microsoft.com/office/drawing/2014/main" id="{D36F93D9-5F8C-434D-9FC9-6B87609AC6F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292725" y="4508500"/>
            <a:ext cx="3097213" cy="44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de moins de 3 ans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B6F976AB-5C98-4126-A1B3-03138DE2B3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9459" name="Espace réservé du numéro de diapositive 2">
            <a:extLst>
              <a:ext uri="{FF2B5EF4-FFF2-40B4-BE49-F238E27FC236}">
                <a16:creationId xmlns:a16="http://schemas.microsoft.com/office/drawing/2014/main" id="{A843A978-3165-4E8A-9163-4583EE7F54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511028-BCA1-4024-9178-9D60845CBAC0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9460" name="Picture 4">
            <a:extLst>
              <a:ext uri="{FF2B5EF4-FFF2-40B4-BE49-F238E27FC236}">
                <a16:creationId xmlns:a16="http://schemas.microsoft.com/office/drawing/2014/main" id="{FB7D542C-803E-4501-925A-86D021D80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925" y="547688"/>
            <a:ext cx="42957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>
            <a:extLst>
              <a:ext uri="{FF2B5EF4-FFF2-40B4-BE49-F238E27FC236}">
                <a16:creationId xmlns:a16="http://schemas.microsoft.com/office/drawing/2014/main" id="{79C7DE2E-58D0-4EE2-A656-56B2F9E12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49275"/>
            <a:ext cx="4238625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WordArt 14">
            <a:extLst>
              <a:ext uri="{FF2B5EF4-FFF2-40B4-BE49-F238E27FC236}">
                <a16:creationId xmlns:a16="http://schemas.microsoft.com/office/drawing/2014/main" id="{25DE1DB0-F9AB-403A-82F9-1DE7BAD53D9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148263" y="4292600"/>
            <a:ext cx="3097212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de moins de 3 ans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sauvetage scaphandre</a:t>
            </a:r>
          </a:p>
        </p:txBody>
      </p:sp>
      <p:sp>
        <p:nvSpPr>
          <p:cNvPr id="19463" name="WordArt 14">
            <a:extLst>
              <a:ext uri="{FF2B5EF4-FFF2-40B4-BE49-F238E27FC236}">
                <a16:creationId xmlns:a16="http://schemas.microsoft.com/office/drawing/2014/main" id="{3295907B-684F-4D30-B525-BB51245931E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31913" y="5157788"/>
            <a:ext cx="3097212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de moins de 3 ans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sauvetage PMT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6796607-62E5-4563-AEAE-DBDB45D92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0483" name="Espace réservé du numéro de diapositive 2">
            <a:extLst>
              <a:ext uri="{FF2B5EF4-FFF2-40B4-BE49-F238E27FC236}">
                <a16:creationId xmlns:a16="http://schemas.microsoft.com/office/drawing/2014/main" id="{2B37EB49-642B-4C3C-9E91-B76939FC00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B4C8567-B71E-46A3-B8B5-36372753200D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ED21AF71-C7F3-467B-B204-CB4F8CEF7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" y="533400"/>
            <a:ext cx="4257675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>
            <a:extLst>
              <a:ext uri="{FF2B5EF4-FFF2-40B4-BE49-F238E27FC236}">
                <a16:creationId xmlns:a16="http://schemas.microsoft.com/office/drawing/2014/main" id="{3107F339-8EF5-49A8-965D-C2FA3BA7E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42925"/>
            <a:ext cx="4267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B833082-E877-4705-8B2F-7BFA91893C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1507" name="Espace réservé du numéro de diapositive 2">
            <a:extLst>
              <a:ext uri="{FF2B5EF4-FFF2-40B4-BE49-F238E27FC236}">
                <a16:creationId xmlns:a16="http://schemas.microsoft.com/office/drawing/2014/main" id="{91AA82B2-E434-40E2-AC15-DB3E2D9DBB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FA1791-6747-4175-AADB-89E4D8113086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D55402E3-C898-4AB5-8A7B-AFC3F8C2A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" y="542925"/>
            <a:ext cx="42576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>
            <a:extLst>
              <a:ext uri="{FF2B5EF4-FFF2-40B4-BE49-F238E27FC236}">
                <a16:creationId xmlns:a16="http://schemas.microsoft.com/office/drawing/2014/main" id="{1BFBFB1B-9871-4344-88C6-8F137520A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3425" y="552450"/>
            <a:ext cx="4276725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8987A991-D81B-467F-A632-306C0FAF7D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2531" name="Espace réservé du numéro de diapositive 2">
            <a:extLst>
              <a:ext uri="{FF2B5EF4-FFF2-40B4-BE49-F238E27FC236}">
                <a16:creationId xmlns:a16="http://schemas.microsoft.com/office/drawing/2014/main" id="{966054EF-0932-40AF-9577-517F2E220A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E7EEC3-95B5-495C-A517-E4DA83AD35D9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2532" name="Picture 2">
            <a:extLst>
              <a:ext uri="{FF2B5EF4-FFF2-40B4-BE49-F238E27FC236}">
                <a16:creationId xmlns:a16="http://schemas.microsoft.com/office/drawing/2014/main" id="{EAE1D3D7-4565-4543-BE31-D1E4C1454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542925"/>
            <a:ext cx="41910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A16A158-97A8-4493-8C7C-0C58385328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8680" y="554750"/>
            <a:ext cx="4166449" cy="57603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96CA6E1-E1F3-4271-891F-CB8C6F4E1A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3555" name="Espace réservé du numéro de diapositive 2">
            <a:extLst>
              <a:ext uri="{FF2B5EF4-FFF2-40B4-BE49-F238E27FC236}">
                <a16:creationId xmlns:a16="http://schemas.microsoft.com/office/drawing/2014/main" id="{8EAD09DC-4341-4F24-8996-A8BE9CDFE1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17B60E-9448-492A-A752-A11F4081D9A2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3556" name="Picture 2">
            <a:extLst>
              <a:ext uri="{FF2B5EF4-FFF2-40B4-BE49-F238E27FC236}">
                <a16:creationId xmlns:a16="http://schemas.microsoft.com/office/drawing/2014/main" id="{8D57E05F-94B0-462A-89C5-440043B92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538163"/>
            <a:ext cx="424815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>
            <a:extLst>
              <a:ext uri="{FF2B5EF4-FFF2-40B4-BE49-F238E27FC236}">
                <a16:creationId xmlns:a16="http://schemas.microsoft.com/office/drawing/2014/main" id="{35907439-C53F-49AD-B8EB-A341FC402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42925"/>
            <a:ext cx="4267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WordArt 14">
            <a:extLst>
              <a:ext uri="{FF2B5EF4-FFF2-40B4-BE49-F238E27FC236}">
                <a16:creationId xmlns:a16="http://schemas.microsoft.com/office/drawing/2014/main" id="{8B68CB5A-D13E-4D04-9B2F-DF110DC8AB6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27088" y="2781300"/>
            <a:ext cx="360045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Comptabilisation des séances pour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pendant le stage 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en situation MF1 pour E1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(ex : si 10 séances validées :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- exempté de l'UC1 et aptitude -25m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- allègements sur UC2 et U3)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F7C23A4-4B04-4AB6-88CF-C0343EE51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4579" name="Espace réservé du numéro de diapositive 2">
            <a:extLst>
              <a:ext uri="{FF2B5EF4-FFF2-40B4-BE49-F238E27FC236}">
                <a16:creationId xmlns:a16="http://schemas.microsoft.com/office/drawing/2014/main" id="{FA815FCA-16D2-497C-A704-7FE7E03056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BE4BE16-CEC7-430A-BD7A-A424AB5206E1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4580" name="Picture 2">
            <a:extLst>
              <a:ext uri="{FF2B5EF4-FFF2-40B4-BE49-F238E27FC236}">
                <a16:creationId xmlns:a16="http://schemas.microsoft.com/office/drawing/2014/main" id="{49429131-FB11-439A-AFA5-4E7586E21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025" y="539750"/>
            <a:ext cx="4257675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3">
            <a:extLst>
              <a:ext uri="{FF2B5EF4-FFF2-40B4-BE49-F238E27FC236}">
                <a16:creationId xmlns:a16="http://schemas.microsoft.com/office/drawing/2014/main" id="{4DDEE05D-9CBE-4C27-8EE6-D235A2FF6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525" y="547688"/>
            <a:ext cx="423862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WordArt 14">
            <a:extLst>
              <a:ext uri="{FF2B5EF4-FFF2-40B4-BE49-F238E27FC236}">
                <a16:creationId xmlns:a16="http://schemas.microsoft.com/office/drawing/2014/main" id="{2DEE015D-DBBC-4FF4-B234-EE9B7565C92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5650" y="2781300"/>
            <a:ext cx="360045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Comptabilisation des séances pour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du stage 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en situation MF1 pour E2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(si 20 séances validées + UC4  --&gt;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- exemption : </a:t>
            </a:r>
            <a:r>
              <a:rPr lang="fr-FR" sz="1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S.Init</a:t>
            </a:r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., UC1, UC2 et aptitude -25m</a:t>
            </a:r>
          </a:p>
          <a:p>
            <a:pPr algn="ctr"/>
            <a:r>
              <a:rPr lang="fr-FR" sz="1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- allègements sur UC3)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F2A9C5D-AF78-4AF1-91A6-146BF89841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5603" name="Espace réservé du numéro de diapositive 2">
            <a:extLst>
              <a:ext uri="{FF2B5EF4-FFF2-40B4-BE49-F238E27FC236}">
                <a16:creationId xmlns:a16="http://schemas.microsoft.com/office/drawing/2014/main" id="{BB44FB19-3742-4648-B5BE-272FF1420C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725532-547E-40D5-A680-AACE1BF0AC9E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5604" name="Picture 2">
            <a:extLst>
              <a:ext uri="{FF2B5EF4-FFF2-40B4-BE49-F238E27FC236}">
                <a16:creationId xmlns:a16="http://schemas.microsoft.com/office/drawing/2014/main" id="{C9492951-3702-40F1-891E-CD583C539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542925"/>
            <a:ext cx="424815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">
            <a:extLst>
              <a:ext uri="{FF2B5EF4-FFF2-40B4-BE49-F238E27FC236}">
                <a16:creationId xmlns:a16="http://schemas.microsoft.com/office/drawing/2014/main" id="{03E307E3-BB10-4461-A33D-285369452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3425" y="547688"/>
            <a:ext cx="427672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39A78829-9B56-40A9-A15E-2B4A9C495D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6627" name="Espace réservé du numéro de diapositive 2">
            <a:extLst>
              <a:ext uri="{FF2B5EF4-FFF2-40B4-BE49-F238E27FC236}">
                <a16:creationId xmlns:a16="http://schemas.microsoft.com/office/drawing/2014/main" id="{DB5D0072-7377-4A3F-BC09-A5D4BD0A21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D1456F9-561C-45E2-966E-365A8BD15BB3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6628" name="Picture 2">
            <a:extLst>
              <a:ext uri="{FF2B5EF4-FFF2-40B4-BE49-F238E27FC236}">
                <a16:creationId xmlns:a16="http://schemas.microsoft.com/office/drawing/2014/main" id="{BFBD80A5-F47A-46E5-890B-6DD44B57D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925" y="542925"/>
            <a:ext cx="4267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3">
            <a:extLst>
              <a:ext uri="{FF2B5EF4-FFF2-40B4-BE49-F238E27FC236}">
                <a16:creationId xmlns:a16="http://schemas.microsoft.com/office/drawing/2014/main" id="{0621FD69-DDA0-4EC4-B7BD-51EA625D6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950" y="547688"/>
            <a:ext cx="426720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7B6E16B-90B3-4B83-8428-0DA8E105B5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27651" name="Espace réservé du numéro de diapositive 2">
            <a:extLst>
              <a:ext uri="{FF2B5EF4-FFF2-40B4-BE49-F238E27FC236}">
                <a16:creationId xmlns:a16="http://schemas.microsoft.com/office/drawing/2014/main" id="{CBFF8D99-E846-4B82-A48A-DB202C88B6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9285C9-F7F2-4D0E-9DFB-7020FED73A30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7652" name="Picture 2">
            <a:extLst>
              <a:ext uri="{FF2B5EF4-FFF2-40B4-BE49-F238E27FC236}">
                <a16:creationId xmlns:a16="http://schemas.microsoft.com/office/drawing/2014/main" id="{156FBF7D-6ECD-40F0-A73E-880475793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4113" y="533400"/>
            <a:ext cx="4295775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6EF1E8A9-5BD9-46C3-8292-2F66BBC96E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8195" name="Espace réservé du numéro de diapositive 2">
            <a:extLst>
              <a:ext uri="{FF2B5EF4-FFF2-40B4-BE49-F238E27FC236}">
                <a16:creationId xmlns:a16="http://schemas.microsoft.com/office/drawing/2014/main" id="{6237F3CE-7F6E-4B7D-BAF4-D373529963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FD5B6D8-341E-4246-818E-CECE53C674A4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196" name="Picture 4" descr="livret-péda(C)">
            <a:extLst>
              <a:ext uri="{FF2B5EF4-FFF2-40B4-BE49-F238E27FC236}">
                <a16:creationId xmlns:a16="http://schemas.microsoft.com/office/drawing/2014/main" id="{6457F019-2E57-443C-A0FD-1E77F97FA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60350"/>
            <a:ext cx="4641850" cy="6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6">
            <a:extLst>
              <a:ext uri="{FF2B5EF4-FFF2-40B4-BE49-F238E27FC236}">
                <a16:creationId xmlns:a16="http://schemas.microsoft.com/office/drawing/2014/main" id="{E0A08EC3-D4BC-4A8E-A85C-A6324DA49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04813"/>
            <a:ext cx="77771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2D4E77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2D4E77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2D4E77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2D4E77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2D4E77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2D4E77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2D4E77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2D4E77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2D4E77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fr-FR" altLang="fr-FR" sz="4000" dirty="0">
                <a:solidFill>
                  <a:schemeClr val="bg1"/>
                </a:solidFill>
              </a:rPr>
              <a:t>Le livret </a:t>
            </a:r>
            <a:r>
              <a:rPr lang="fr-FR" alt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pédagogique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C8F6255-2C34-4170-86B7-22418D80D4F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9219" name="Espace réservé du numéro de diapositive 2">
            <a:extLst>
              <a:ext uri="{FF2B5EF4-FFF2-40B4-BE49-F238E27FC236}">
                <a16:creationId xmlns:a16="http://schemas.microsoft.com/office/drawing/2014/main" id="{A55D4EDF-E6CF-4706-B99C-FE4AFA9108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90C6F3-3C17-43DD-8E87-F8023CC5D4F1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9220" name="Picture 2">
            <a:extLst>
              <a:ext uri="{FF2B5EF4-FFF2-40B4-BE49-F238E27FC236}">
                <a16:creationId xmlns:a16="http://schemas.microsoft.com/office/drawing/2014/main" id="{847E305D-71E3-4828-989B-5BECB0823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538163"/>
            <a:ext cx="4257675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3">
            <a:extLst>
              <a:ext uri="{FF2B5EF4-FFF2-40B4-BE49-F238E27FC236}">
                <a16:creationId xmlns:a16="http://schemas.microsoft.com/office/drawing/2014/main" id="{4685CC63-8927-42CB-8DBD-623C9A2CD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538163"/>
            <a:ext cx="421005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WordArt 15">
            <a:extLst>
              <a:ext uri="{FF2B5EF4-FFF2-40B4-BE49-F238E27FC236}">
                <a16:creationId xmlns:a16="http://schemas.microsoft.com/office/drawing/2014/main" id="{E541B607-5985-4F19-AED8-2AD331833E0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-1883968">
            <a:off x="5364163" y="2349500"/>
            <a:ext cx="3357562" cy="528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 remplir par le candidat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5800967-1092-4A73-820F-4AD581FA6F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0243" name="Espace réservé du numéro de diapositive 2">
            <a:extLst>
              <a:ext uri="{FF2B5EF4-FFF2-40B4-BE49-F238E27FC236}">
                <a16:creationId xmlns:a16="http://schemas.microsoft.com/office/drawing/2014/main" id="{55FF9E22-9C55-4F44-8CC4-5D294C12A7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B1C2B2-E853-403B-AFB8-FA3A0C0F4B73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0244" name="Picture 2">
            <a:extLst>
              <a:ext uri="{FF2B5EF4-FFF2-40B4-BE49-F238E27FC236}">
                <a16:creationId xmlns:a16="http://schemas.microsoft.com/office/drawing/2014/main" id="{83FEB514-F4E4-47E8-844C-67BB7EC3D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538163"/>
            <a:ext cx="42576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>
            <a:extLst>
              <a:ext uri="{FF2B5EF4-FFF2-40B4-BE49-F238E27FC236}">
                <a16:creationId xmlns:a16="http://schemas.microsoft.com/office/drawing/2014/main" id="{4675F640-6AE5-4056-AEC3-899622F7A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547688"/>
            <a:ext cx="419100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WordArt 14">
            <a:extLst>
              <a:ext uri="{FF2B5EF4-FFF2-40B4-BE49-F238E27FC236}">
                <a16:creationId xmlns:a16="http://schemas.microsoft.com/office/drawing/2014/main" id="{F997BB55-1C27-466C-A20B-36C0C8B04D8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68538" y="2060575"/>
            <a:ext cx="2879725" cy="293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16 séances de piscine minimum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9CA02A-E60F-4DFB-A9FC-44E3A31A57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2291" name="Espace réservé du numéro de diapositive 2">
            <a:extLst>
              <a:ext uri="{FF2B5EF4-FFF2-40B4-BE49-F238E27FC236}">
                <a16:creationId xmlns:a16="http://schemas.microsoft.com/office/drawing/2014/main" id="{2A842BF9-052E-4720-8AB8-E9C9C678B9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6816AD-1E30-4800-8F2A-E8FECDC09CA5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2292" name="Picture 2">
            <a:extLst>
              <a:ext uri="{FF2B5EF4-FFF2-40B4-BE49-F238E27FC236}">
                <a16:creationId xmlns:a16="http://schemas.microsoft.com/office/drawing/2014/main" id="{C35268B9-869B-4178-8BEA-594939C84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538163"/>
            <a:ext cx="42291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>
            <a:extLst>
              <a:ext uri="{FF2B5EF4-FFF2-40B4-BE49-F238E27FC236}">
                <a16:creationId xmlns:a16="http://schemas.microsoft.com/office/drawing/2014/main" id="{207C92CC-C4AD-411E-AAFF-BCB94004E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42925"/>
            <a:ext cx="4267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WordArt 14">
            <a:extLst>
              <a:ext uri="{FF2B5EF4-FFF2-40B4-BE49-F238E27FC236}">
                <a16:creationId xmlns:a16="http://schemas.microsoft.com/office/drawing/2014/main" id="{D209C7B6-9CD6-4AB7-965B-E858AAD60DA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03350" y="2565400"/>
            <a:ext cx="2881313" cy="292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Page allègements et exemptions</a:t>
            </a:r>
          </a:p>
        </p:txBody>
      </p:sp>
      <p:sp>
        <p:nvSpPr>
          <p:cNvPr id="12295" name="WordArt 13">
            <a:extLst>
              <a:ext uri="{FF2B5EF4-FFF2-40B4-BE49-F238E27FC236}">
                <a16:creationId xmlns:a16="http://schemas.microsoft.com/office/drawing/2014/main" id="{DB58B28B-874E-4C32-B037-55BEB6AEA68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-2336695">
            <a:off x="5570538" y="2636838"/>
            <a:ext cx="28860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Partie remplie par le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formateur du stage initial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321ED310-F566-417A-B173-CC4162449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4339" name="Espace réservé du numéro de diapositive 2">
            <a:extLst>
              <a:ext uri="{FF2B5EF4-FFF2-40B4-BE49-F238E27FC236}">
                <a16:creationId xmlns:a16="http://schemas.microsoft.com/office/drawing/2014/main" id="{B9261110-B974-4D2C-862E-8467DF9714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E468DA-9B97-4122-9E46-49E3D4DD0A15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4340" name="Picture 2">
            <a:extLst>
              <a:ext uri="{FF2B5EF4-FFF2-40B4-BE49-F238E27FC236}">
                <a16:creationId xmlns:a16="http://schemas.microsoft.com/office/drawing/2014/main" id="{D7850092-C7CC-4864-B936-E5B8A600A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542925"/>
            <a:ext cx="424815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>
            <a:extLst>
              <a:ext uri="{FF2B5EF4-FFF2-40B4-BE49-F238E27FC236}">
                <a16:creationId xmlns:a16="http://schemas.microsoft.com/office/drawing/2014/main" id="{5FA4C799-DB0C-40AE-9291-9543EFBE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49275"/>
            <a:ext cx="424815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WordArt 14">
            <a:extLst>
              <a:ext uri="{FF2B5EF4-FFF2-40B4-BE49-F238E27FC236}">
                <a16:creationId xmlns:a16="http://schemas.microsoft.com/office/drawing/2014/main" id="{C33FA06C-C896-47FC-9629-0021FF3ADD3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6021388"/>
            <a:ext cx="35274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Rappel des allègements et exemptions</a:t>
            </a:r>
          </a:p>
        </p:txBody>
      </p:sp>
      <p:sp>
        <p:nvSpPr>
          <p:cNvPr id="14343" name="WordArt 14">
            <a:extLst>
              <a:ext uri="{FF2B5EF4-FFF2-40B4-BE49-F238E27FC236}">
                <a16:creationId xmlns:a16="http://schemas.microsoft.com/office/drawing/2014/main" id="{E5CE3CFD-8727-4002-ACC2-396A905B961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62575" y="5013325"/>
            <a:ext cx="30972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stagiaires MF1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(avec 16 séances effectuées)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3341F54-4B2A-4A1D-AAE0-FF97FF319F8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5363" name="Espace réservé du numéro de diapositive 2">
            <a:extLst>
              <a:ext uri="{FF2B5EF4-FFF2-40B4-BE49-F238E27FC236}">
                <a16:creationId xmlns:a16="http://schemas.microsoft.com/office/drawing/2014/main" id="{FC92A286-3A5D-4BF2-A961-C3C44B1848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BEBD37-3FB0-417A-8707-1A68CA70A9FA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5364" name="Picture 2">
            <a:extLst>
              <a:ext uri="{FF2B5EF4-FFF2-40B4-BE49-F238E27FC236}">
                <a16:creationId xmlns:a16="http://schemas.microsoft.com/office/drawing/2014/main" id="{7966A1E0-80CC-48B3-940C-CF5B9D2A1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115888"/>
            <a:ext cx="8353425" cy="615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WordArt 14">
            <a:extLst>
              <a:ext uri="{FF2B5EF4-FFF2-40B4-BE49-F238E27FC236}">
                <a16:creationId xmlns:a16="http://schemas.microsoft.com/office/drawing/2014/main" id="{19FDFDE5-CDC3-45F7-980F-931B604B1D5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84213" y="5949950"/>
            <a:ext cx="74168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Zoom sur les exemptions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4628717-BF0F-4BDD-9EB0-603D63BB12C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6387" name="Espace réservé du numéro de diapositive 2">
            <a:extLst>
              <a:ext uri="{FF2B5EF4-FFF2-40B4-BE49-F238E27FC236}">
                <a16:creationId xmlns:a16="http://schemas.microsoft.com/office/drawing/2014/main" id="{72B457EB-E88E-420A-8175-969C50AB78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FF3106-6C39-46DC-A92D-4103838FBFF7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6388" name="Picture 6">
            <a:extLst>
              <a:ext uri="{FF2B5EF4-FFF2-40B4-BE49-F238E27FC236}">
                <a16:creationId xmlns:a16="http://schemas.microsoft.com/office/drawing/2014/main" id="{FF53DA51-5396-46E3-B6AA-96DA82EE2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549275"/>
            <a:ext cx="42672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>
            <a:extLst>
              <a:ext uri="{FF2B5EF4-FFF2-40B4-BE49-F238E27FC236}">
                <a16:creationId xmlns:a16="http://schemas.microsoft.com/office/drawing/2014/main" id="{09E239A3-3E43-4AF9-95DD-F19F37DE4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52450"/>
            <a:ext cx="4257675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WordArt 14">
            <a:extLst>
              <a:ext uri="{FF2B5EF4-FFF2-40B4-BE49-F238E27FC236}">
                <a16:creationId xmlns:a16="http://schemas.microsoft.com/office/drawing/2014/main" id="{C217FAFD-3506-4547-A5ED-F42A4D9E621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292725" y="5122863"/>
            <a:ext cx="30972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stagiaires MF1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(avec 16 séances effectuées)</a:t>
            </a:r>
          </a:p>
        </p:txBody>
      </p:sp>
      <p:sp>
        <p:nvSpPr>
          <p:cNvPr id="16391" name="WordArt 14">
            <a:extLst>
              <a:ext uri="{FF2B5EF4-FFF2-40B4-BE49-F238E27FC236}">
                <a16:creationId xmlns:a16="http://schemas.microsoft.com/office/drawing/2014/main" id="{4771A13C-D946-4B0A-9705-35C9D0AE960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87450" y="5122863"/>
            <a:ext cx="30972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Allègements et exemptions possibles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pour les GP-N4 stagiaires MF1</a:t>
            </a:r>
          </a:p>
          <a:p>
            <a:pPr algn="ctr"/>
            <a:r>
              <a:rPr lang="fr-FR" sz="1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(avec 16 séances effectuées)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E45D512-34B3-4407-A448-B2F5A5301C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fr-FR"/>
              <a:t>Codep 92 - Stage Initial Initiateur - 2018</a:t>
            </a:r>
            <a:endParaRPr lang="fr-FR" altLang="fr-FR"/>
          </a:p>
        </p:txBody>
      </p:sp>
      <p:sp>
        <p:nvSpPr>
          <p:cNvPr id="17411" name="Espace réservé du numéro de diapositive 2">
            <a:extLst>
              <a:ext uri="{FF2B5EF4-FFF2-40B4-BE49-F238E27FC236}">
                <a16:creationId xmlns:a16="http://schemas.microsoft.com/office/drawing/2014/main" id="{5987A01F-7C98-42F7-82E3-59BAF88EA2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D4E77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D4E77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D4E77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D4E77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49FE4C-20EF-4829-9429-6F50878FBEBC}" type="slidenum">
              <a:rPr lang="fr-FR" altLang="fr-FR" sz="1200" smtClean="0">
                <a:solidFill>
                  <a:schemeClr val="tx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fr-FR" altLang="fr-FR" sz="1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3CEC79D1-C879-4C58-82EF-ED4DF3922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538163"/>
            <a:ext cx="42672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>
            <a:extLst>
              <a:ext uri="{FF2B5EF4-FFF2-40B4-BE49-F238E27FC236}">
                <a16:creationId xmlns:a16="http://schemas.microsoft.com/office/drawing/2014/main" id="{5A07C111-F2E2-4287-990B-DFCBF808E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47688"/>
            <a:ext cx="4248150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Masque Codep 92">
  <a:themeElements>
    <a:clrScheme name="Masque Codep 9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Masque Codep 9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que Codep 9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Bleu électrique">
  <a:themeElements>
    <a:clrScheme name="Bleu électrique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6666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5C5CE7"/>
      </a:accent6>
      <a:hlink>
        <a:srgbClr val="CCCCFF"/>
      </a:hlink>
      <a:folHlink>
        <a:srgbClr val="CC99FF"/>
      </a:folHlink>
    </a:clrScheme>
    <a:fontScheme name="2_Bleu électriqu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8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8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Bleu électrique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u électrique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u électrique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Designs\Bleu électrique.pot</Template>
  <TotalTime>1107</TotalTime>
  <Words>393</Words>
  <Application>Microsoft Office PowerPoint</Application>
  <PresentationFormat>Affichage à l'écran (4:3)</PresentationFormat>
  <Paragraphs>83</Paragraphs>
  <Slides>19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27" baseType="lpstr">
      <vt:lpstr>Arial</vt:lpstr>
      <vt:lpstr>Arial Black</vt:lpstr>
      <vt:lpstr>Calibri</vt:lpstr>
      <vt:lpstr>Comic Sans MS</vt:lpstr>
      <vt:lpstr>Times New Roman</vt:lpstr>
      <vt:lpstr>Wingdings</vt:lpstr>
      <vt:lpstr>Masque Codep 92</vt:lpstr>
      <vt:lpstr>2_Bleu électrique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stage initial</dc:title>
  <dc:creator>Patrick</dc:creator>
  <cp:lastModifiedBy>CORBEL Brigitte</cp:lastModifiedBy>
  <cp:revision>82</cp:revision>
  <dcterms:created xsi:type="dcterms:W3CDTF">2001-05-06T13:33:23Z</dcterms:created>
  <dcterms:modified xsi:type="dcterms:W3CDTF">2018-10-15T13:57:05Z</dcterms:modified>
</cp:coreProperties>
</file>